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Google Sans Medium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GoogleSansMedium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GoogleSansMedium-italic.fntdata"/><Relationship Id="rId14" Type="http://schemas.openxmlformats.org/officeDocument/2006/relationships/slide" Target="slides/slide10.xml"/><Relationship Id="rId36" Type="http://schemas.openxmlformats.org/officeDocument/2006/relationships/font" Target="fonts/GoogleSans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GoogleSans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python/python_lists.asp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01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01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28daae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528daae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28daae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528daae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List is a collection which is ordered and changeable. Allows duplicate members.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https://www.w3schools.com/python/python_lists.asp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528daae1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528daae1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28daae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28daae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=porciones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highlight>
                  <a:schemeClr val="lt1"/>
                </a:highlight>
              </a:rPr>
              <a:t>L4TINA5T3CH42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528daae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528daae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528daae1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528daae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528daae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528daae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528daae1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528daae1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528daae1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528daae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a388601b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a388601b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01b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01b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595a73e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595a73e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a388601b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a388601b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a388601b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a388601b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116d11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116d11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116d11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116d11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8caaff7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8caaff7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116d1161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116d116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295d4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295d4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bcb7557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bcb7557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539b432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539b432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Relationship Id="rId4" Type="http://schemas.openxmlformats.org/officeDocument/2006/relationships/image" Target="../media/image1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rogramiz.com/python-programming/methods/list/remove" TargetMode="External"/><Relationship Id="rId4" Type="http://schemas.openxmlformats.org/officeDocument/2006/relationships/hyperlink" Target="https://www.edureka.co/community/49838/how-do-i-remove-an-element-from-a-list-by-index-in-python#:~:text=You%20can%20use%20the%20pop,specific%20elements%20of%20a%20list.&amp;text=pop()%20method%20takes%20the,also%20use%20negative%20index%20values." TargetMode="External"/><Relationship Id="rId5" Type="http://schemas.openxmlformats.org/officeDocument/2006/relationships/hyperlink" Target="https://webcourses.ucf.edu/courses/1249560/pages/python-lists-vs-numpy-arrays-what-is-the-difference" TargetMode="External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szsyLjkgBFue6wPIfCbhurXFI969JbH6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andas.pydata.org/" TargetMode="External"/><Relationship Id="rId4" Type="http://schemas.openxmlformats.org/officeDocument/2006/relationships/hyperlink" Target="https://www.numpy.or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ptyyE6KqZymL2--aPjtStWXdh0n63oa_?usp=sharing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Pero antes, 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repasemos las listas en Python</a:t>
            </a:r>
            <a:endParaRPr sz="3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type="title"/>
          </p:nvPr>
        </p:nvSpPr>
        <p:spPr>
          <a:xfrm>
            <a:off x="4976575" y="2436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en Python</a:t>
            </a:r>
            <a:endParaRPr/>
          </a:p>
        </p:txBody>
      </p:sp>
      <p:sp>
        <p:nvSpPr>
          <p:cNvPr id="198" name="Google Shape;198;p43"/>
          <p:cNvSpPr txBox="1"/>
          <p:nvPr>
            <p:ph idx="1" type="body"/>
          </p:nvPr>
        </p:nvSpPr>
        <p:spPr>
          <a:xfrm>
            <a:off x="4976575" y="1077650"/>
            <a:ext cx="3852300" cy="35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listas (list) son una </a:t>
            </a:r>
            <a:r>
              <a:rPr lang="en" sz="1500">
                <a:solidFill>
                  <a:schemeClr val="lt1"/>
                </a:solidFill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estructura de datos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muy utilizada en Python: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Pueden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contener cualquier tipo de variable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 Es decir, en una lista puede haber tanto palabras como números, como booleanos, como otras listas, etc.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Los elementos de una lista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pueden ser iterados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de manera simple con un ciclo.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Se puede acceder a su elemento mediante un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índice numérico</a:t>
            </a:r>
            <a:endParaRPr sz="1500">
              <a:highlight>
                <a:srgbClr val="8E7CC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25" y="1162050"/>
            <a:ext cx="29527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type="title"/>
          </p:nvPr>
        </p:nvSpPr>
        <p:spPr>
          <a:xfrm>
            <a:off x="4976575" y="1674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una lista</a:t>
            </a:r>
            <a:endParaRPr/>
          </a:p>
        </p:txBody>
      </p:sp>
      <p:sp>
        <p:nvSpPr>
          <p:cNvPr id="205" name="Google Shape;205;p44"/>
          <p:cNvSpPr txBox="1"/>
          <p:nvPr>
            <p:ph idx="1" type="body"/>
          </p:nvPr>
        </p:nvSpPr>
        <p:spPr>
          <a:xfrm>
            <a:off x="4976575" y="1001450"/>
            <a:ext cx="38523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En la primera línea se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crea una lista vacía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En las siguientes 3 líneas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se introducen los valores 1, 2 y 3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a la lista (números enteros).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Las líneas que comienzan con print, muestran cómo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acceder a los elementos mediante un índice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numérico que comienza en cero.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Arial"/>
              <a:buAutoNum type="arabicPeriod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Finalmente, se muestra un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ciclo que recorre (itera) toda la lista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e imprime los resultados.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" y="1033463"/>
            <a:ext cx="30289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Otras formas de obtención de datos</a:t>
            </a:r>
            <a:endParaRPr/>
          </a:p>
        </p:txBody>
      </p:sp>
      <p:pic>
        <p:nvPicPr>
          <p:cNvPr id="212" name="Google Shape;2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500" y="937725"/>
            <a:ext cx="4429000" cy="38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type="title"/>
          </p:nvPr>
        </p:nvSpPr>
        <p:spPr>
          <a:xfrm>
            <a:off x="4976575" y="167450"/>
            <a:ext cx="391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¡Las listas son geniales!</a:t>
            </a:r>
            <a:endParaRPr/>
          </a:p>
        </p:txBody>
      </p:sp>
      <p:sp>
        <p:nvSpPr>
          <p:cNvPr id="218" name="Google Shape;218;p46"/>
          <p:cNvSpPr txBox="1"/>
          <p:nvPr>
            <p:ph idx="1" type="body"/>
          </p:nvPr>
        </p:nvSpPr>
        <p:spPr>
          <a:xfrm>
            <a:off x="4976575" y="1001450"/>
            <a:ext cx="3852300" cy="36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No hay límite para la cantidad de datos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que puedes almacenar en una lista (salvo por la memoria).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Pueden tener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variables de tipos distintos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Las puedes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cambiar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puedes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añadir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elementos o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removerlos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(con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remove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pop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Son veloces con pocos datos (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).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Puedes realizar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operaciones aritméticas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sobre ellas.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25" y="1162050"/>
            <a:ext cx="29527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type="title"/>
          </p:nvPr>
        </p:nvSpPr>
        <p:spPr>
          <a:xfrm>
            <a:off x="4976575" y="396050"/>
            <a:ext cx="3985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Pero… en algunas cosillas ganan los Numpy arrays</a:t>
            </a:r>
            <a:endParaRPr sz="2200"/>
          </a:p>
        </p:txBody>
      </p:sp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5043325" y="1246575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grandes cantidades de datos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es decir, a partir de miles, ya no son tan rápidas.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Las operaciones sobre las listas son simples, pero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entre listas, ya no tanto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Utilizar Numpy arrays </a:t>
            </a:r>
            <a:r>
              <a:rPr lang="en" sz="1500">
                <a:highlight>
                  <a:srgbClr val="8E7CC3"/>
                </a:highlight>
                <a:latin typeface="Arial"/>
                <a:ea typeface="Arial"/>
                <a:cs typeface="Arial"/>
                <a:sym typeface="Arial"/>
              </a:rPr>
              <a:t>es más fácil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al crearlos, al hacer muestreo, hay realizar operaciones sobre ellos y entre ellos.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Al final, no hay buenos ni malos. Todo depende del problema a resolver.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25" y="679363"/>
            <a:ext cx="3784776" cy="37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 lo puedes hacer con Numpy arrays...</a:t>
            </a:r>
            <a:endParaRPr/>
          </a:p>
        </p:txBody>
      </p:sp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950109"/>
            <a:ext cx="8832299" cy="3243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/>
          <p:nvPr>
            <p:ph type="title"/>
          </p:nvPr>
        </p:nvSpPr>
        <p:spPr>
          <a:xfrm>
            <a:off x="311700" y="2614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 asustes, las matrices son simplemente tablitas</a:t>
            </a:r>
            <a:endParaRPr/>
          </a:p>
        </p:txBody>
      </p:sp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750" y="1076275"/>
            <a:ext cx="4350474" cy="36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¡Genial!</a:t>
            </a:r>
            <a:br>
              <a:rPr lang="en" sz="2300"/>
            </a:br>
            <a:r>
              <a:rPr lang="en" sz="2300"/>
              <a:t>Entenderemos mejor los Numpy arrays con un poco de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código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04900" y="1299600"/>
            <a:ext cx="46821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 a numpy.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1500000" y="1985700"/>
            <a:ext cx="61440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Numpy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Conclusiones.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777150" y="2136900"/>
            <a:ext cx="75897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7E3"/>
                </a:solidFill>
              </a:rPr>
              <a:t>🐱‍💻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 txBox="1"/>
          <p:nvPr/>
        </p:nvSpPr>
        <p:spPr>
          <a:xfrm>
            <a:off x="619950" y="1122401"/>
            <a:ext cx="7904100" cy="3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Vamos a introducir un nuevo tema: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por lo que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aprenderemos</a:t>
            </a:r>
            <a:r>
              <a:rPr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importar un archivo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CSVs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hacer peticiones a un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servicio web</a:t>
            </a:r>
            <a:r>
              <a:rPr b="1" lang="en" sz="1800">
                <a:solidFill>
                  <a:srgbClr val="E8E7E3"/>
                </a:solidFill>
              </a:rPr>
              <a:t>💻</a:t>
            </a:r>
            <a:r>
              <a:rPr lang="en" sz="1800">
                <a:solidFill>
                  <a:srgbClr val="E8E7E3"/>
                </a:solidFill>
              </a:rPr>
              <a:t>🚀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Después, iremos a breakout rooms para hacer algunos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retos</a:t>
            </a:r>
            <a:r>
              <a:rPr b="1" lang="en" sz="1800">
                <a:solidFill>
                  <a:srgbClr val="E8E7E3"/>
                </a:solidFill>
              </a:rPr>
              <a:t>🐱‍💻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Colección y adquisición de datos con Python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último, hablaremos lo que resta de la clase sobre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código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nos facilita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procesamiento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 gran popularidad entre la comunidad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Científicxs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Datos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245325" y="1764625"/>
            <a:ext cx="8388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ablaremos sobre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" sz="2100">
                <a:solidFill>
                  <a:srgbClr val="E8E7E3"/>
                </a:solidFill>
              </a:rPr>
              <a:t>🤖</a:t>
            </a:r>
            <a:r>
              <a:rPr lang="en" sz="1800">
                <a:solidFill>
                  <a:srgbClr val="E8E7E3"/>
                </a:solidFill>
              </a:rPr>
              <a:t>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una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biblioteca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código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1800">
                <a:solidFill>
                  <a:srgbClr val="E8E7E3"/>
                </a:solidFill>
              </a:rPr>
              <a:t>💻🐍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nos facilita el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procesamiento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datos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de gran popularidad entre la comunidad de 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Científicxs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Datos</a:t>
            </a:r>
            <a:r>
              <a:rPr b="1" lang="en" sz="1800">
                <a:solidFill>
                  <a:srgbClr val="E8E7E3"/>
                </a:solidFill>
              </a:rPr>
              <a:t>🚀💜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158" name="Google Shape;158;p37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r>
              <a:rPr lang="en" sz="2100">
                <a:solidFill>
                  <a:srgbClr val="E8E7E3"/>
                </a:solidFill>
              </a:rPr>
              <a:t>🐱‍💻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sp>
        <p:nvSpPr>
          <p:cNvPr id="164" name="Google Shape;164;p38"/>
          <p:cNvSpPr txBox="1"/>
          <p:nvPr/>
        </p:nvSpPr>
        <p:spPr>
          <a:xfrm>
            <a:off x="548850" y="973200"/>
            <a:ext cx="7270800" cy="3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b="1" sz="1600">
              <a:solidFill>
                <a:srgbClr val="1F1F1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6:40 - 7:00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Resolver Challenge: Data Collect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7:00 - 7:20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Lectura: 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Introducción a NumPy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7:20 - 8:00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 Coding: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Notebook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:00 - 8:15 PM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BREAK.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8:15 - 9:10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Crowd Coding: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Notebook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9:10 - 9:20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Challenge: 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NumPy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9:20 - 9:30 PM</a:t>
            </a:r>
            <a:r>
              <a:rPr b="1" lang="en" sz="16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Conclusiones.</a:t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575" y="303420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/>
        </p:nvSpPr>
        <p:spPr>
          <a:xfrm>
            <a:off x="4402425" y="2489913"/>
            <a:ext cx="43974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1700"/>
              <a:buFont typeface="Montserrat"/>
              <a:buAutoNum type="arabicPeriod"/>
            </a:pPr>
            <a:r>
              <a:rPr b="1"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https://www.pandas.pydata.org</a:t>
            </a:r>
            <a:endParaRPr b="1" sz="17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9"/>
          <p:cNvSpPr txBox="1"/>
          <p:nvPr/>
        </p:nvSpPr>
        <p:spPr>
          <a:xfrm>
            <a:off x="4402425" y="1204025"/>
            <a:ext cx="4397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0.   </a:t>
            </a:r>
            <a:r>
              <a:rPr b="1" lang="en" sz="2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https://www.numpy.org</a:t>
            </a:r>
            <a:endParaRPr b="1" sz="2100">
              <a:solidFill>
                <a:srgbClr val="44184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9"/>
          <p:cNvSpPr txBox="1"/>
          <p:nvPr/>
        </p:nvSpPr>
        <p:spPr>
          <a:xfrm>
            <a:off x="377100" y="157675"/>
            <a:ext cx="85797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Recursos para la sesión</a:t>
            </a:r>
            <a:endParaRPr sz="3000"/>
          </a:p>
        </p:txBody>
      </p:sp>
      <p:pic>
        <p:nvPicPr>
          <p:cNvPr id="174" name="Google Shape;1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275" y="954400"/>
            <a:ext cx="2947750" cy="389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/>
          <p:nvPr/>
        </p:nvSpPr>
        <p:spPr>
          <a:xfrm>
            <a:off x="1743150" y="1950750"/>
            <a:ext cx="56577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Challenge de Data Collect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/>
        </p:nvSpPr>
        <p:spPr>
          <a:xfrm>
            <a:off x="1743150" y="2239350"/>
            <a:ext cx="5657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Introducción a NumPy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